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59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37" autoAdjust="0"/>
    <p:restoredTop sz="94660"/>
  </p:normalViewPr>
  <p:slideViewPr>
    <p:cSldViewPr>
      <p:cViewPr varScale="1">
        <p:scale>
          <a:sx n="101" d="100"/>
          <a:sy n="101" d="100"/>
        </p:scale>
        <p:origin x="-1032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96259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04B22-FD25-4741-A1B5-FC7D8633A8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93DEB-6F72-4A5D-BB63-F4336F5F3B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764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31BCF-E6DF-457F-81EA-72372ED8583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298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D78E8-6CB3-4B9F-8036-95FC18620B7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300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02BAD-32B3-4E5C-9FF4-AD49E40820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197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AC65C-C5D2-4AE2-A71F-8EEB4E12BE0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337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B2DB7-527A-4924-90D0-C0A7B851D08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838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CDF49-6348-4AD9-A8C5-7C35A833A8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79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24D1D-F60D-494E-9B58-3FA0D41DDA8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010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C25CD-52CA-4E90-884D-ACDF48CEFC7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109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6D97A-B4F0-4FEE-B11D-8F24BF207B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613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5235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195E7A7-EDEB-440E-AA2A-C64E85500E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Rot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Français</a:t>
            </a:r>
            <a:r>
              <a:rPr lang="en-US" dirty="0" smtClean="0"/>
              <a:t> 3 – </a:t>
            </a:r>
            <a:r>
              <a:rPr lang="en-US" dirty="0" err="1" smtClean="0"/>
              <a:t>Unité</a:t>
            </a:r>
            <a:r>
              <a:rPr lang="en-US" dirty="0" smtClean="0"/>
              <a:t> 3</a:t>
            </a:r>
            <a:endParaRPr dirty="0" smtClean="0"/>
          </a:p>
        </p:txBody>
      </p:sp>
      <p:sp>
        <p:nvSpPr>
          <p:cNvPr id="6146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0" y="3886200"/>
            <a:ext cx="9144000" cy="2438400"/>
          </a:xfrm>
        </p:spPr>
        <p:txBody>
          <a:bodyPr/>
          <a:lstStyle/>
          <a:p>
            <a:r>
              <a:rPr lang="en-US" sz="3600" i="1" dirty="0" smtClean="0">
                <a:solidFill>
                  <a:schemeClr val="tx1"/>
                </a:solidFill>
              </a:rPr>
              <a:t>Bien-</a:t>
            </a:r>
            <a:r>
              <a:rPr lang="en-US" sz="3600" i="1" dirty="0" err="1" smtClean="0">
                <a:solidFill>
                  <a:schemeClr val="tx1"/>
                </a:solidFill>
              </a:rPr>
              <a:t>être</a:t>
            </a:r>
            <a:r>
              <a:rPr lang="en-US" sz="3600" i="1" dirty="0" smtClean="0">
                <a:solidFill>
                  <a:schemeClr val="tx1"/>
                </a:solidFill>
              </a:rPr>
              <a:t>: Comment </a:t>
            </a:r>
            <a:r>
              <a:rPr lang="en-US" sz="3600" i="1" dirty="0" err="1" smtClean="0">
                <a:solidFill>
                  <a:schemeClr val="tx1"/>
                </a:solidFill>
              </a:rPr>
              <a:t>combattre</a:t>
            </a:r>
            <a:r>
              <a:rPr lang="en-US" sz="3600" i="1" dirty="0" smtClean="0">
                <a:solidFill>
                  <a:schemeClr val="tx1"/>
                </a:solidFill>
              </a:rPr>
              <a:t> le stress?</a:t>
            </a:r>
          </a:p>
          <a:p>
            <a:r>
              <a:rPr lang="en-US" sz="3600" dirty="0" err="1" smtClean="0"/>
              <a:t>Leçon</a:t>
            </a:r>
            <a:r>
              <a:rPr lang="en-US" sz="3600" dirty="0" smtClean="0"/>
              <a:t> A – La routine </a:t>
            </a:r>
            <a:r>
              <a:rPr lang="en-US" sz="3600" dirty="0" err="1" smtClean="0"/>
              <a:t>quotidienne</a:t>
            </a:r>
            <a:endParaRPr lang="en-US" sz="3600" dirty="0" smtClean="0"/>
          </a:p>
          <a:p>
            <a:r>
              <a:rPr lang="en-US" sz="3600" i="1" dirty="0" smtClean="0"/>
              <a:t>Introduction </a:t>
            </a:r>
            <a:r>
              <a:rPr lang="en-US" sz="3600" i="1" dirty="0" err="1" smtClean="0"/>
              <a:t>à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l’unité</a:t>
            </a:r>
            <a:endParaRPr lang="en-US" sz="3600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Contexte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Votre correspondant d’Orl</a:t>
            </a:r>
            <a:r>
              <a:rPr lang="fr-FR" dirty="0" smtClean="0"/>
              <a:t>éans vous a écrit un email.</a:t>
            </a:r>
          </a:p>
          <a:p>
            <a:r>
              <a:rPr lang="fr-FR" dirty="0" smtClean="0"/>
              <a:t>Dans son email, il a mentionné qu’il se sent hyper stressé avec toutes les pressions de la vie adolescente (examens, travail, famille)</a:t>
            </a:r>
          </a:p>
          <a:p>
            <a:r>
              <a:rPr lang="fr-FR" dirty="0" smtClean="0"/>
              <a:t>Le résultat?</a:t>
            </a:r>
          </a:p>
          <a:p>
            <a:r>
              <a:rPr lang="fr-FR" dirty="0" smtClean="0"/>
              <a:t>Il n’est pas en forme et se sent malade.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95248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</a:t>
            </a:r>
            <a:r>
              <a:rPr lang="fr-FR" dirty="0" smtClean="0"/>
              <a:t>âche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625" y="1447800"/>
            <a:ext cx="8540750" cy="4422775"/>
          </a:xfrm>
        </p:spPr>
        <p:txBody>
          <a:bodyPr/>
          <a:lstStyle/>
          <a:p>
            <a:r>
              <a:rPr lang="fr-FR" dirty="0" smtClean="0"/>
              <a:t>Donner du conseil </a:t>
            </a:r>
            <a:r>
              <a:rPr lang="fr-FR" dirty="0" smtClean="0"/>
              <a:t>à votre correspondant</a:t>
            </a:r>
            <a:endParaRPr lang="fr-FR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304800" y="19050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r>
              <a:rPr lang="fr-FR" dirty="0" smtClean="0"/>
              <a:t>But</a:t>
            </a:r>
            <a:endParaRPr lang="fr-FR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04800" y="31242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r>
              <a:rPr lang="fr-FR" dirty="0" smtClean="0"/>
              <a:t>Aider votre ami </a:t>
            </a:r>
            <a:r>
              <a:rPr lang="fr-FR" dirty="0" smtClean="0"/>
              <a:t>à </a:t>
            </a:r>
            <a:r>
              <a:rPr lang="fr-FR" dirty="0" smtClean="0"/>
              <a:t>se remettre en bonne sant</a:t>
            </a:r>
            <a:r>
              <a:rPr lang="fr-FR" dirty="0" smtClean="0"/>
              <a:t>é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653332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Instructions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624" y="1447800"/>
            <a:ext cx="8689975" cy="4422775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FR" dirty="0" smtClean="0"/>
              <a:t>Prenez un tableau, un feutre, et une gomme.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Faire du r</a:t>
            </a:r>
            <a:r>
              <a:rPr lang="fr-FR" dirty="0" smtClean="0"/>
              <a:t>emue-méninges de bonnes habitudes saines.</a:t>
            </a:r>
          </a:p>
          <a:p>
            <a:pPr marL="914400" lvl="1" indent="-514350">
              <a:buFont typeface="+mj-lt"/>
              <a:buAutoNum type="arabicPeriod"/>
            </a:pPr>
            <a:r>
              <a:rPr lang="fr-FR" dirty="0" smtClean="0"/>
              <a:t>ex: </a:t>
            </a:r>
            <a:r>
              <a:rPr lang="fr-FR" i="1" dirty="0" smtClean="0"/>
              <a:t>manger des fruits et des légumes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Vous allez travailler pour 5 minutes.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À la fin, on va partager nos réponses.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679189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Au travail!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83574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Partageons!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23216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eme16">
  <a:themeElements>
    <a:clrScheme name="Clouds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Clou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Theme16</Template>
  <TotalTime>730</TotalTime>
  <Words>142</Words>
  <Application>Microsoft Macintosh PowerPoint</Application>
  <PresentationFormat>On-screen Show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Theme16</vt:lpstr>
      <vt:lpstr>Français 3 – Unité 3</vt:lpstr>
      <vt:lpstr>Contexte</vt:lpstr>
      <vt:lpstr>Tâche</vt:lpstr>
      <vt:lpstr>Instructions</vt:lpstr>
      <vt:lpstr>Au travail!</vt:lpstr>
      <vt:lpstr>Partageons!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Edouard Smith</cp:lastModifiedBy>
  <cp:revision>67</cp:revision>
  <dcterms:created xsi:type="dcterms:W3CDTF">2006-02-03T00:08:49Z</dcterms:created>
  <dcterms:modified xsi:type="dcterms:W3CDTF">2014-01-26T00:25:19Z</dcterms:modified>
</cp:coreProperties>
</file>